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59" r:id="rId3"/>
    <p:sldId id="283" r:id="rId4"/>
    <p:sldId id="260" r:id="rId5"/>
    <p:sldId id="261" r:id="rId6"/>
    <p:sldId id="257" r:id="rId7"/>
    <p:sldId id="256" r:id="rId8"/>
    <p:sldId id="262" r:id="rId9"/>
    <p:sldId id="276" r:id="rId10"/>
    <p:sldId id="277" r:id="rId11"/>
    <p:sldId id="278" r:id="rId12"/>
    <p:sldId id="279" r:id="rId13"/>
    <p:sldId id="280" r:id="rId14"/>
    <p:sldId id="282" r:id="rId15"/>
    <p:sldId id="281" r:id="rId16"/>
    <p:sldId id="270" r:id="rId17"/>
    <p:sldId id="268" r:id="rId18"/>
    <p:sldId id="269" r:id="rId19"/>
    <p:sldId id="275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858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F7664-2B6F-4A83-B675-B00872AFE045}" type="datetimeFigureOut">
              <a:rPr lang="en-US" smtClean="0"/>
              <a:pPr/>
              <a:t>5/19/2013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5DC71-0B82-4EF8-BAF4-CFC958052C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149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F7664-2B6F-4A83-B675-B00872AFE045}" type="datetimeFigureOut">
              <a:rPr lang="en-US" smtClean="0"/>
              <a:pPr/>
              <a:t>5/19/2013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5DC71-0B82-4EF8-BAF4-CFC958052C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31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F7664-2B6F-4A83-B675-B00872AFE045}" type="datetimeFigureOut">
              <a:rPr lang="en-US" smtClean="0"/>
              <a:pPr/>
              <a:t>5/19/2013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5DC71-0B82-4EF8-BAF4-CFC958052C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056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F7664-2B6F-4A83-B675-B00872AFE045}" type="datetimeFigureOut">
              <a:rPr lang="en-US" smtClean="0"/>
              <a:pPr/>
              <a:t>5/19/2013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5DC71-0B82-4EF8-BAF4-CFC958052C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343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F7664-2B6F-4A83-B675-B00872AFE045}" type="datetimeFigureOut">
              <a:rPr lang="en-US" smtClean="0"/>
              <a:pPr/>
              <a:t>5/19/2013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5DC71-0B82-4EF8-BAF4-CFC958052C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160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F7664-2B6F-4A83-B675-B00872AFE045}" type="datetimeFigureOut">
              <a:rPr lang="en-US" smtClean="0"/>
              <a:pPr/>
              <a:t>5/19/2013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5DC71-0B82-4EF8-BAF4-CFC958052C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507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F7664-2B6F-4A83-B675-B00872AFE045}" type="datetimeFigureOut">
              <a:rPr lang="en-US" smtClean="0"/>
              <a:pPr/>
              <a:t>5/19/2013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5DC71-0B82-4EF8-BAF4-CFC958052C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002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F7664-2B6F-4A83-B675-B00872AFE045}" type="datetimeFigureOut">
              <a:rPr lang="en-US" smtClean="0"/>
              <a:pPr/>
              <a:t>5/19/2013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5DC71-0B82-4EF8-BAF4-CFC958052C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8964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F7664-2B6F-4A83-B675-B00872AFE045}" type="datetimeFigureOut">
              <a:rPr lang="en-US" smtClean="0"/>
              <a:pPr/>
              <a:t>5/19/2013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5DC71-0B82-4EF8-BAF4-CFC958052C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454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F7664-2B6F-4A83-B675-B00872AFE045}" type="datetimeFigureOut">
              <a:rPr lang="en-US" smtClean="0"/>
              <a:pPr/>
              <a:t>5/19/2013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5DC71-0B82-4EF8-BAF4-CFC958052C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9928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F7664-2B6F-4A83-B675-B00872AFE045}" type="datetimeFigureOut">
              <a:rPr lang="en-US" smtClean="0"/>
              <a:pPr/>
              <a:t>5/19/2013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5DC71-0B82-4EF8-BAF4-CFC958052C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190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F7664-2B6F-4A83-B675-B00872AFE045}" type="datetimeFigureOut">
              <a:rPr lang="en-US" smtClean="0"/>
              <a:pPr/>
              <a:t>5/19/2013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E5DC71-0B82-4EF8-BAF4-CFC958052C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328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3" descr="-white_and_red_roses-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5" name="Rectangle 4"/>
            <p:cNvSpPr/>
            <p:nvPr/>
          </p:nvSpPr>
          <p:spPr>
            <a:xfrm>
              <a:off x="838200" y="2514600"/>
              <a:ext cx="7010400" cy="264687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bn-BD" sz="16600" b="1" dirty="0" smtClean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স্বাগতম</a:t>
              </a:r>
              <a:endParaRPr lang="en-US" sz="166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74973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2438400" y="6400800"/>
            <a:ext cx="4572000" cy="365125"/>
          </a:xfrm>
        </p:spPr>
        <p:txBody>
          <a:bodyPr/>
          <a:lstStyle/>
          <a:p>
            <a:pPr algn="ctr"/>
            <a:fld id="{69AA1657-9083-4326-8CC3-83FF5BE126F2}" type="datetime9">
              <a:rPr lang="en-US" sz="2800" b="1" smtClean="0">
                <a:solidFill>
                  <a:schemeClr val="tx1"/>
                </a:solidFill>
              </a:rPr>
              <a:pPr algn="ctr"/>
              <a:t>5/19/2013 11:17:48 AM</a:t>
            </a:fld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133600" y="4485382"/>
            <a:ext cx="4876800" cy="1077218"/>
          </a:xfrm>
          <a:prstGeom prst="rect">
            <a:avLst/>
          </a:prstGeom>
          <a:noFill/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দুর্গাপুর মাধ্যমিক বিদ্যালয়</a:t>
            </a:r>
            <a:r>
              <a:rPr lang="bn-IN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কুমারখালী,</a:t>
            </a:r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কুষ্টিয়া।</a:t>
            </a:r>
            <a:r>
              <a:rPr lang="bn-BD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362200" y="5525869"/>
            <a:ext cx="4419600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E-mail:  rashedraihan1978@gmail.com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Mobile: 01942778660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048000" y="228600"/>
            <a:ext cx="301236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400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 পরিচিতি</a:t>
            </a:r>
            <a:endParaRPr lang="en-US" sz="4400" u="sng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057400" y="3875782"/>
            <a:ext cx="4876800" cy="707886"/>
          </a:xfrm>
          <a:prstGeom prst="rect">
            <a:avLst/>
          </a:prstGeom>
          <a:noFill/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মো:- রাশেদ রায়হান (লিটন)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914400"/>
            <a:ext cx="2966205" cy="307138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08063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Wonderboy\Desktop\DURGAPUR HIGH SCHOOL\New Folder\image_1360.gifv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5951" y="609600"/>
            <a:ext cx="3886200" cy="2590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9" name="Picture 3" descr="C:\Documents and Settings\Wonderboy\Desktop\DURGAPUR HIGH SCHOOL\New Folder\pass 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0751" y="609600"/>
            <a:ext cx="3889849" cy="2590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1" name="Picture 5" descr="C:\Documents and Settings\Wonderboy\Desktop\DURGAPUR HIGH SCHOOL\New Folder\m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9751" y="3733800"/>
            <a:ext cx="3886200" cy="2590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2" name="Picture 6" descr="C:\Documents and Settings\Wonderboy\Desktop\DURGAPUR HIGH SCHOOL\New Folder\images.jpgt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96952" y="3733800"/>
            <a:ext cx="3810000" cy="2590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Rectangle 6"/>
          <p:cNvSpPr/>
          <p:nvPr/>
        </p:nvSpPr>
        <p:spPr>
          <a:xfrm>
            <a:off x="511279" y="1676400"/>
            <a:ext cx="8327921" cy="2308324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bn-BD" sz="7200" b="1" dirty="0" smtClean="0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 দেখ এবং চিন্তা করে বল</a:t>
            </a:r>
            <a:r>
              <a:rPr lang="en-US" sz="7200" b="1" dirty="0" smtClean="0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bn-BD" sz="7200" b="1" dirty="0" smtClean="0">
              <a:ln w="11430"/>
              <a:solidFill>
                <a:srgbClr val="FFC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7200" b="1" dirty="0" smtClean="0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এরা কি করছে?</a:t>
            </a:r>
            <a:endParaRPr lang="en-US" sz="7200" b="1" dirty="0">
              <a:ln w="11430"/>
              <a:solidFill>
                <a:srgbClr val="FFC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52600" y="4267200"/>
            <a:ext cx="5979522" cy="1754326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bn-BD" sz="5400" b="1" u="sng" dirty="0" smtClean="0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তথ্য ও যোগাযোগ প্রযুক্তির </a:t>
            </a:r>
          </a:p>
          <a:p>
            <a:pPr algn="ctr"/>
            <a:r>
              <a:rPr lang="bn-BD" sz="5400" b="1" u="sng" dirty="0" smtClean="0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ব্যবহার করছে</a:t>
            </a:r>
            <a:endParaRPr lang="en-US" sz="5400" b="1" u="sng" dirty="0">
              <a:ln w="11430"/>
              <a:solidFill>
                <a:srgbClr val="FFC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ystem uni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752600"/>
            <a:ext cx="5745194" cy="39322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>
            <a:off x="1209271" y="381000"/>
            <a:ext cx="641072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7200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 পাঠের বিষয়</a:t>
            </a:r>
          </a:p>
        </p:txBody>
      </p:sp>
      <p:sp>
        <p:nvSpPr>
          <p:cNvPr id="5" name="Rectangle 4"/>
          <p:cNvSpPr/>
          <p:nvPr/>
        </p:nvSpPr>
        <p:spPr>
          <a:xfrm>
            <a:off x="1600200" y="2590800"/>
            <a:ext cx="5665332" cy="2585323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5400" b="1" u="sng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তথ্য ও যোগাযোগ প্রযুক্তি </a:t>
            </a:r>
          </a:p>
          <a:p>
            <a:pPr algn="ctr"/>
            <a:r>
              <a:rPr lang="bn-BD" sz="5400" b="1" u="sng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এবং</a:t>
            </a:r>
          </a:p>
          <a:p>
            <a:pPr algn="ctr"/>
            <a:r>
              <a:rPr lang="bn-BD" sz="5400" b="1" u="sng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এর ব্যবহারের ক্ষেত্র</a:t>
            </a:r>
            <a:endParaRPr lang="en-US" sz="5400" b="1" u="sng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6" name="Date Placeholder 19"/>
          <p:cNvSpPr>
            <a:spLocks noGrp="1"/>
          </p:cNvSpPr>
          <p:nvPr>
            <p:ph type="dt" sz="half" idx="10"/>
          </p:nvPr>
        </p:nvSpPr>
        <p:spPr>
          <a:xfrm>
            <a:off x="2133600" y="6400800"/>
            <a:ext cx="4572000" cy="365125"/>
          </a:xfrm>
        </p:spPr>
        <p:txBody>
          <a:bodyPr/>
          <a:lstStyle/>
          <a:p>
            <a:pPr algn="ctr"/>
            <a:fld id="{69AA1657-9083-4326-8CC3-83FF5BE126F2}" type="datetime9">
              <a:rPr lang="en-US" sz="2800" b="1" smtClean="0">
                <a:solidFill>
                  <a:schemeClr val="tx1"/>
                </a:solidFill>
              </a:rPr>
              <a:pPr algn="ctr"/>
              <a:t>5/19/2013 11:17:48 AM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505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76200" y="1057632"/>
            <a:ext cx="793965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এই পাঠ শেষে শিক্ষার্থীরা- </a:t>
            </a:r>
            <a:endParaRPr lang="en-US" sz="6600" u="sng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717174" y="2334161"/>
            <a:ext cx="7893426" cy="646331"/>
            <a:chOff x="573008" y="2552698"/>
            <a:chExt cx="6149921" cy="646331"/>
          </a:xfrm>
        </p:grpSpPr>
        <p:sp>
          <p:nvSpPr>
            <p:cNvPr id="20" name="TextBox 19"/>
            <p:cNvSpPr txBox="1"/>
            <p:nvPr/>
          </p:nvSpPr>
          <p:spPr>
            <a:xfrm>
              <a:off x="919405" y="2552698"/>
              <a:ext cx="58035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>
                <a:defRPr/>
              </a:pPr>
              <a:r>
                <a:rPr lang="bn-BD" sz="36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 </a:t>
              </a:r>
              <a:r>
                <a:rPr lang="bn-BD" sz="36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তথ্য ও যোগাযোগ প্রযুক্তি কি তা বলতে পারবে ।</a:t>
              </a:r>
              <a:endParaRPr lang="bn-BD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1" name="Quad Arrow 20"/>
            <p:cNvSpPr/>
            <p:nvPr/>
          </p:nvSpPr>
          <p:spPr>
            <a:xfrm>
              <a:off x="573008" y="2595308"/>
              <a:ext cx="464162" cy="533400"/>
            </a:xfrm>
            <a:prstGeom prst="quad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endParaRPr lang="en-US" sz="3600" b="1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784777" y="3172361"/>
            <a:ext cx="7216223" cy="1323439"/>
            <a:chOff x="685800" y="4262615"/>
            <a:chExt cx="6873461" cy="1323439"/>
          </a:xfrm>
        </p:grpSpPr>
        <p:sp>
          <p:nvSpPr>
            <p:cNvPr id="26" name="Rectangle 25"/>
            <p:cNvSpPr/>
            <p:nvPr/>
          </p:nvSpPr>
          <p:spPr>
            <a:xfrm>
              <a:off x="1120176" y="4262615"/>
              <a:ext cx="6439085" cy="1323439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>
                <a:buFontTx/>
                <a:buNone/>
              </a:pPr>
              <a:r>
                <a:rPr lang="en-US" sz="40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BD" sz="40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তথ্য </a:t>
              </a:r>
              <a:r>
                <a:rPr lang="bn-BD" sz="40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ও </a:t>
              </a:r>
              <a:r>
                <a:rPr lang="bn-BD" sz="40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যোগাযোগ প্রযুক্তি অবদান ব্যাখ্যা </a:t>
              </a:r>
              <a:endParaRPr lang="en-US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  <a:p>
              <a:pPr algn="ctr">
                <a:buFontTx/>
                <a:buNone/>
              </a:pPr>
              <a:r>
                <a:rPr lang="bn-BD" sz="40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করতে </a:t>
              </a:r>
              <a:r>
                <a:rPr lang="bn-BD" sz="40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পারবে।</a:t>
              </a:r>
            </a:p>
          </p:txBody>
        </p:sp>
        <p:sp>
          <p:nvSpPr>
            <p:cNvPr id="27" name="Quad Arrow 26"/>
            <p:cNvSpPr/>
            <p:nvPr/>
          </p:nvSpPr>
          <p:spPr>
            <a:xfrm>
              <a:off x="685800" y="4292470"/>
              <a:ext cx="614605" cy="533400"/>
            </a:xfrm>
            <a:prstGeom prst="quad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endParaRPr lang="en-US" sz="4000" b="1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</p:grpSp>
      <p:sp>
        <p:nvSpPr>
          <p:cNvPr id="55" name="Date Placeholder 19"/>
          <p:cNvSpPr>
            <a:spLocks noGrp="1"/>
          </p:cNvSpPr>
          <p:nvPr>
            <p:ph type="dt" sz="half" idx="10"/>
          </p:nvPr>
        </p:nvSpPr>
        <p:spPr>
          <a:xfrm>
            <a:off x="2133600" y="6400800"/>
            <a:ext cx="4572000" cy="365125"/>
          </a:xfrm>
        </p:spPr>
        <p:txBody>
          <a:bodyPr/>
          <a:lstStyle/>
          <a:p>
            <a:pPr algn="ctr"/>
            <a:fld id="{69AA1657-9083-4326-8CC3-83FF5BE126F2}" type="datetime9">
              <a:rPr lang="en-US" sz="2800" b="1" smtClean="0">
                <a:solidFill>
                  <a:schemeClr val="tx1"/>
                </a:solidFill>
              </a:rPr>
              <a:pPr algn="ctr"/>
              <a:t>5/19/2013 11:17:48 AM</a:t>
            </a:fld>
            <a:endParaRPr lang="en-US" sz="2800" b="1" dirty="0">
              <a:solidFill>
                <a:schemeClr val="tx1"/>
              </a:solidFill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914400" y="4391561"/>
            <a:ext cx="7330035" cy="1323439"/>
            <a:chOff x="685800" y="4262615"/>
            <a:chExt cx="6981860" cy="1323439"/>
          </a:xfrm>
        </p:grpSpPr>
        <p:sp>
          <p:nvSpPr>
            <p:cNvPr id="24" name="Rectangle 23"/>
            <p:cNvSpPr/>
            <p:nvPr/>
          </p:nvSpPr>
          <p:spPr>
            <a:xfrm>
              <a:off x="1120175" y="4262615"/>
              <a:ext cx="6547485" cy="1323439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>
                <a:buFontTx/>
                <a:buNone/>
              </a:pPr>
              <a:r>
                <a:rPr lang="en-US" sz="40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BD" sz="40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তথ্য </a:t>
              </a:r>
              <a:r>
                <a:rPr lang="bn-BD" sz="40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ও </a:t>
              </a:r>
              <a:r>
                <a:rPr lang="bn-BD" sz="40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যোগাযোগ প্রযুক্তি কোথায় কোথায়</a:t>
              </a:r>
            </a:p>
            <a:p>
              <a:pPr algn="ctr">
                <a:buFontTx/>
                <a:buNone/>
              </a:pPr>
              <a:r>
                <a:rPr lang="bn-BD" sz="40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ব্যবহার করা হয় তা বর্ণনা করতে </a:t>
              </a:r>
              <a:r>
                <a:rPr lang="bn-BD" sz="40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পারবে।</a:t>
              </a:r>
            </a:p>
          </p:txBody>
        </p:sp>
        <p:sp>
          <p:nvSpPr>
            <p:cNvPr id="25" name="Quad Arrow 24"/>
            <p:cNvSpPr/>
            <p:nvPr/>
          </p:nvSpPr>
          <p:spPr>
            <a:xfrm>
              <a:off x="685800" y="4292470"/>
              <a:ext cx="614605" cy="533400"/>
            </a:xfrm>
            <a:prstGeom prst="quad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endParaRPr lang="en-US" sz="4000" b="1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14254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761999" y="372070"/>
            <a:ext cx="7086601" cy="92333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>
            <a:outerShdw dist="71842" dir="2700000" algn="ctr" rotWithShape="0">
              <a:srgbClr val="FF7C80"/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bn-BD" sz="5400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তথ্য ও যোগাযোগ প্রযুক্তি কি?</a:t>
            </a:r>
            <a:endParaRPr lang="en-US" sz="5400" u="sng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 Box 4"/>
          <p:cNvSpPr txBox="1">
            <a:spLocks noChangeArrowheads="1"/>
          </p:cNvSpPr>
          <p:nvPr/>
        </p:nvSpPr>
        <p:spPr bwMode="auto">
          <a:xfrm>
            <a:off x="630900" y="1917680"/>
            <a:ext cx="7751100" cy="341632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>
            <a:outerShdw dist="71842" dir="2700000" algn="ctr" rotWithShape="0">
              <a:srgbClr val="FF7C80"/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bn-BD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সাধারণত প্রযুক্তির ব্যবহারের মাধ্যমে তথ্যের আদান-প্রদান বা যোগাযোগ করাকেই বলা হচ্ছে তথ্য ও যোগাযোগ প্রযুক্তি।</a:t>
            </a:r>
            <a:endParaRPr lang="en-US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5" name="Date Placeholder 19"/>
          <p:cNvSpPr>
            <a:spLocks noGrp="1"/>
          </p:cNvSpPr>
          <p:nvPr>
            <p:ph type="dt" sz="half" idx="10"/>
          </p:nvPr>
        </p:nvSpPr>
        <p:spPr>
          <a:xfrm>
            <a:off x="2133600" y="6400800"/>
            <a:ext cx="4572000" cy="365125"/>
          </a:xfrm>
        </p:spPr>
        <p:txBody>
          <a:bodyPr/>
          <a:lstStyle/>
          <a:p>
            <a:pPr algn="ctr"/>
            <a:fld id="{69AA1657-9083-4326-8CC3-83FF5BE126F2}" type="datetime9">
              <a:rPr lang="en-US" sz="2800" b="1" smtClean="0">
                <a:solidFill>
                  <a:schemeClr val="tx1"/>
                </a:solidFill>
              </a:rPr>
              <a:pPr algn="ctr"/>
              <a:t>5/19/2013 11:17:48 AM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08826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2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990600"/>
            <a:ext cx="8153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বর্তমান যুগ তথ্য ও যোগাযোগ প্রযুক্তির যুগ। বর্তমান যুগে তথ্য ও যোগাযোগ প্রযুক্তির অবদান বা প্রভাব অপরিসীম।</a:t>
            </a:r>
            <a:endParaRPr lang="en-US" sz="36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39458" y="152400"/>
            <a:ext cx="673774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800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তথ্য ও যোগাযোগ প্রযুক্তির অবদান </a:t>
            </a:r>
            <a:endParaRPr lang="en-US" sz="4800" u="sng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457200" y="2937785"/>
            <a:ext cx="3840066" cy="646331"/>
            <a:chOff x="422564" y="2552698"/>
            <a:chExt cx="3691909" cy="646331"/>
          </a:xfrm>
        </p:grpSpPr>
        <p:sp>
          <p:nvSpPr>
            <p:cNvPr id="7" name="TextBox 6"/>
            <p:cNvSpPr txBox="1"/>
            <p:nvPr/>
          </p:nvSpPr>
          <p:spPr>
            <a:xfrm>
              <a:off x="919406" y="2552698"/>
              <a:ext cx="31950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>
                <a:defRPr/>
              </a:pPr>
              <a:r>
                <a:rPr lang="bn-BD" sz="36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 </a:t>
              </a:r>
              <a:r>
                <a:rPr lang="bn-BD" sz="36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সময়ের সাশ্রয় হয়।</a:t>
              </a:r>
              <a:endParaRPr lang="bn-BD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8" name="Quad Arrow 7"/>
            <p:cNvSpPr/>
            <p:nvPr/>
          </p:nvSpPr>
          <p:spPr>
            <a:xfrm>
              <a:off x="422564" y="2595308"/>
              <a:ext cx="614605" cy="533400"/>
            </a:xfrm>
            <a:prstGeom prst="quad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endParaRPr lang="en-US" sz="3600" b="1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57200" y="2361775"/>
            <a:ext cx="3840066" cy="646331"/>
            <a:chOff x="422564" y="2552698"/>
            <a:chExt cx="3691909" cy="646331"/>
          </a:xfrm>
        </p:grpSpPr>
        <p:sp>
          <p:nvSpPr>
            <p:cNvPr id="10" name="TextBox 9"/>
            <p:cNvSpPr txBox="1"/>
            <p:nvPr/>
          </p:nvSpPr>
          <p:spPr>
            <a:xfrm>
              <a:off x="919406" y="2552698"/>
              <a:ext cx="31950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>
                <a:defRPr/>
              </a:pPr>
              <a:r>
                <a:rPr lang="bn-BD" sz="36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 </a:t>
              </a:r>
              <a:r>
                <a:rPr lang="bn-BD" sz="36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অতি অল্প খরচ হয়।</a:t>
              </a:r>
              <a:endParaRPr lang="bn-BD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1" name="Quad Arrow 10"/>
            <p:cNvSpPr/>
            <p:nvPr/>
          </p:nvSpPr>
          <p:spPr>
            <a:xfrm>
              <a:off x="422564" y="2595308"/>
              <a:ext cx="614605" cy="533400"/>
            </a:xfrm>
            <a:prstGeom prst="quad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endParaRPr lang="en-US" sz="3600" b="1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474849" y="3490596"/>
            <a:ext cx="6801174" cy="646331"/>
            <a:chOff x="422564" y="2552698"/>
            <a:chExt cx="6538772" cy="646331"/>
          </a:xfrm>
        </p:grpSpPr>
        <p:sp>
          <p:nvSpPr>
            <p:cNvPr id="13" name="TextBox 12"/>
            <p:cNvSpPr txBox="1"/>
            <p:nvPr/>
          </p:nvSpPr>
          <p:spPr>
            <a:xfrm>
              <a:off x="919406" y="2552698"/>
              <a:ext cx="60419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>
                <a:defRPr/>
              </a:pPr>
              <a:r>
                <a:rPr lang="bn-BD" sz="36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 </a:t>
              </a:r>
              <a:r>
                <a:rPr lang="bn-BD" sz="36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তাৎক্ষনিক যোগাযোগ করা সম্ভব হয়।</a:t>
              </a:r>
              <a:endParaRPr lang="bn-BD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4" name="Quad Arrow 13"/>
            <p:cNvSpPr/>
            <p:nvPr/>
          </p:nvSpPr>
          <p:spPr>
            <a:xfrm>
              <a:off x="422564" y="2595308"/>
              <a:ext cx="614605" cy="533400"/>
            </a:xfrm>
            <a:prstGeom prst="quad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endParaRPr lang="en-US" sz="3600" b="1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474849" y="4066606"/>
            <a:ext cx="6801174" cy="646331"/>
            <a:chOff x="422564" y="2552698"/>
            <a:chExt cx="6538772" cy="646331"/>
          </a:xfrm>
        </p:grpSpPr>
        <p:sp>
          <p:nvSpPr>
            <p:cNvPr id="16" name="TextBox 15"/>
            <p:cNvSpPr txBox="1"/>
            <p:nvPr/>
          </p:nvSpPr>
          <p:spPr>
            <a:xfrm>
              <a:off x="919406" y="2552698"/>
              <a:ext cx="60419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>
                <a:defRPr/>
              </a:pPr>
              <a:r>
                <a:rPr lang="bn-BD" sz="36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 </a:t>
              </a:r>
              <a:r>
                <a:rPr lang="bn-BD" sz="36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দক্ষতা ও কাজের গতি বৃদ্ধি পায়।</a:t>
              </a:r>
              <a:endParaRPr lang="bn-BD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7" name="Quad Arrow 16"/>
            <p:cNvSpPr/>
            <p:nvPr/>
          </p:nvSpPr>
          <p:spPr>
            <a:xfrm>
              <a:off x="422564" y="2595308"/>
              <a:ext cx="614605" cy="533400"/>
            </a:xfrm>
            <a:prstGeom prst="quad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endParaRPr lang="en-US" sz="3600" b="1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474849" y="4708426"/>
            <a:ext cx="6801174" cy="646331"/>
            <a:chOff x="422564" y="2552698"/>
            <a:chExt cx="6538772" cy="646331"/>
          </a:xfrm>
        </p:grpSpPr>
        <p:sp>
          <p:nvSpPr>
            <p:cNvPr id="19" name="TextBox 18"/>
            <p:cNvSpPr txBox="1"/>
            <p:nvPr/>
          </p:nvSpPr>
          <p:spPr>
            <a:xfrm>
              <a:off x="919406" y="2552698"/>
              <a:ext cx="60419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>
                <a:defRPr/>
              </a:pPr>
              <a:r>
                <a:rPr lang="bn-BD" sz="36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 </a:t>
              </a:r>
              <a:r>
                <a:rPr lang="bn-BD" sz="36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ব্যবসা বানিজ্য লাভজনক করে তোলে।</a:t>
              </a:r>
              <a:endParaRPr lang="bn-BD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0" name="Quad Arrow 19"/>
            <p:cNvSpPr/>
            <p:nvPr/>
          </p:nvSpPr>
          <p:spPr>
            <a:xfrm>
              <a:off x="422564" y="2595308"/>
              <a:ext cx="614605" cy="533400"/>
            </a:xfrm>
            <a:prstGeom prst="quad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endParaRPr lang="en-US" sz="3600" b="1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500171" y="5373469"/>
            <a:ext cx="6801174" cy="646331"/>
            <a:chOff x="422564" y="2552698"/>
            <a:chExt cx="6538772" cy="646331"/>
          </a:xfrm>
        </p:grpSpPr>
        <p:sp>
          <p:nvSpPr>
            <p:cNvPr id="22" name="TextBox 21"/>
            <p:cNvSpPr txBox="1"/>
            <p:nvPr/>
          </p:nvSpPr>
          <p:spPr>
            <a:xfrm>
              <a:off x="919406" y="2552698"/>
              <a:ext cx="60419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>
                <a:defRPr/>
              </a:pPr>
              <a:r>
                <a:rPr lang="bn-BD" sz="36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 </a:t>
              </a:r>
              <a:r>
                <a:rPr lang="bn-BD" sz="36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জ্ঞান আহরনের পথকে সহজলোভ্য করে।</a:t>
              </a:r>
              <a:endParaRPr lang="bn-BD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3" name="Quad Arrow 22"/>
            <p:cNvSpPr/>
            <p:nvPr/>
          </p:nvSpPr>
          <p:spPr>
            <a:xfrm>
              <a:off x="422564" y="2595308"/>
              <a:ext cx="614605" cy="533400"/>
            </a:xfrm>
            <a:prstGeom prst="quad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endParaRPr lang="en-US" sz="3600" b="1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</p:grpSp>
      <p:sp>
        <p:nvSpPr>
          <p:cNvPr id="37" name="Date Placeholder 19"/>
          <p:cNvSpPr>
            <a:spLocks noGrp="1"/>
          </p:cNvSpPr>
          <p:nvPr>
            <p:ph type="dt" sz="half" idx="10"/>
          </p:nvPr>
        </p:nvSpPr>
        <p:spPr>
          <a:xfrm>
            <a:off x="2133600" y="6400800"/>
            <a:ext cx="4572000" cy="365125"/>
          </a:xfrm>
        </p:spPr>
        <p:txBody>
          <a:bodyPr/>
          <a:lstStyle/>
          <a:p>
            <a:pPr algn="ctr"/>
            <a:fld id="{69AA1657-9083-4326-8CC3-83FF5BE126F2}" type="datetime9">
              <a:rPr lang="en-US" sz="2800" b="1" smtClean="0">
                <a:solidFill>
                  <a:schemeClr val="tx1"/>
                </a:solidFill>
              </a:rPr>
              <a:pPr algn="ctr"/>
              <a:t>5/19/2013 11:17:48 AM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1465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0678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তথ্য ও যোগাযোগ প্রযুক্তি আমরা আমাদের জীবনে নানা ক্ষেত্রে ব্যবহার করে থাকি।</a:t>
            </a:r>
            <a:endParaRPr lang="en-US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1219200"/>
            <a:ext cx="584807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4000" u="sng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ছবির মাধ্যমে আলোচনা করা </a:t>
            </a:r>
            <a:r>
              <a:rPr lang="bn-BD" sz="4000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হলোঃ </a:t>
            </a:r>
            <a:endParaRPr lang="en-US" sz="4000" u="sng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895600" y="6096000"/>
            <a:ext cx="3048000" cy="707886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bn-BD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শিক্ষা ক্ষেত্রে </a:t>
            </a:r>
            <a:endParaRPr lang="en-US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C:\Documents and Settings\Wonderboy\Desktop\DURGAPUR HIGH SCHOOL\New Folder\20110807computer630.jpg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981200"/>
            <a:ext cx="8382000" cy="39914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62337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0678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তথ্য ও যোগাযোগ প্রযুক্তি আমরা আমাদের জীবনে নানা ক্ষেত্রে ব্যবহার করে থাকি।</a:t>
            </a:r>
            <a:endParaRPr lang="en-US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1219200"/>
            <a:ext cx="584807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4000" u="sng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ছবির মাধ্যমে আলোচনা করা </a:t>
            </a:r>
            <a:r>
              <a:rPr lang="bn-BD" sz="4000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হলোঃ </a:t>
            </a:r>
            <a:endParaRPr lang="en-US" sz="4000" u="sng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2051" name="Picture 3" descr="C:\Documents and Settings\Wonderboy\Desktop\DURGAPUR HIGH SCHOOL\New Folder\images.jpgp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29200" y="2514600"/>
            <a:ext cx="3657600" cy="28956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Rectangle 5"/>
          <p:cNvSpPr/>
          <p:nvPr/>
        </p:nvSpPr>
        <p:spPr>
          <a:xfrm>
            <a:off x="1600200" y="5867400"/>
            <a:ext cx="5867400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bn-BD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ব্যাক্তিগত ও সামাজিক যোগাযোগের ক্ষেত্রে 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52" name="Picture 4" descr="C:\Documents and Settings\Wonderboy\Desktop\DURGAPUR HIGH SCHOOL\New Folder\laptop0410b.jpgm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2514600"/>
            <a:ext cx="3505200" cy="28956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0678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তথ্য ও যোগাযোগ প্রযুক্তি আমরা আমাদের জীবনে নানা ক্ষেত্রে ব্যবহার করে থাকি।</a:t>
            </a:r>
            <a:endParaRPr lang="en-US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1219200"/>
            <a:ext cx="584807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4000" u="sng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ছবির মাধ্যমে আলোচনা করা </a:t>
            </a:r>
            <a:r>
              <a:rPr lang="bn-BD" sz="4000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হলোঃ </a:t>
            </a:r>
            <a:endParaRPr lang="en-US" sz="4000" u="sng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590800" y="5715000"/>
            <a:ext cx="3657600" cy="707886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bn-BD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বিনোদনের ক্ষেত্রে </a:t>
            </a:r>
            <a:endParaRPr lang="en-US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2403763"/>
            <a:ext cx="3429000" cy="28956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Picture 2" descr="C:\Documents and Settings\Wonderboy\Desktop\DURGAPUR HIGH SCHOOL\New Folder\2011-07-18-16-51-36-07868500ntitled-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2479962"/>
            <a:ext cx="3657600" cy="28263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0678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তথ্য ও যোগাযোগ প্রযুক্তি আমরা আমাদের জীবনে নানা ক্ষেত্রে ব্যবহার করে থাকি।</a:t>
            </a:r>
            <a:endParaRPr lang="en-US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1219200"/>
            <a:ext cx="584807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4000" u="sng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ছবির মাধ্যমে আলোচনা করা </a:t>
            </a:r>
            <a:r>
              <a:rPr lang="bn-BD" sz="4000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হলোঃ </a:t>
            </a:r>
            <a:endParaRPr lang="en-US" sz="4000" u="sng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590800" y="5943600"/>
            <a:ext cx="3657600" cy="707886"/>
          </a:xfrm>
          <a:prstGeom prst="rect">
            <a:avLst/>
          </a:prstGeom>
          <a:noFill/>
          <a:ln>
            <a:noFill/>
          </a:ln>
          <a:scene3d>
            <a:camera prst="isometricOffAxis1Right">
              <a:rot lat="781113" lon="20066800" rev="21307172"/>
            </a:camera>
            <a:lightRig rig="threePt" dir="t"/>
          </a:scene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bn-BD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চিকিৎসার ক্ষেত্রে </a:t>
            </a:r>
            <a:endParaRPr lang="en-US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209800"/>
            <a:ext cx="3183467" cy="35814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1" y="2362200"/>
            <a:ext cx="3317924" cy="33528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0678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তথ্য ও যোগাযোগ প্রযুক্তি আমরা আমাদের জীবনে নানা ক্ষেত্রে ব্যবহার করে থাকি।</a:t>
            </a:r>
            <a:endParaRPr lang="en-US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1219200"/>
            <a:ext cx="584807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4000" u="sng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ছবির মাধ্যমে আলোচনা করা </a:t>
            </a:r>
            <a:r>
              <a:rPr lang="bn-BD" sz="4000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হলোঃ </a:t>
            </a:r>
            <a:endParaRPr lang="en-US" sz="4000" u="sng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898" y="1939601"/>
            <a:ext cx="6905502" cy="43951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Rectangle 10"/>
          <p:cNvSpPr/>
          <p:nvPr/>
        </p:nvSpPr>
        <p:spPr>
          <a:xfrm>
            <a:off x="914400" y="6248400"/>
            <a:ext cx="6781800" cy="52322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ঝুকিপূর্ণ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কাজে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তথ্য ও যোগাযোগ প্রযুক্তির </a:t>
            </a:r>
            <a:r>
              <a:rPr lang="bn-BD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</a:t>
            </a:r>
            <a:r>
              <a:rPr lang="en-US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রোবট</a:t>
            </a:r>
            <a:r>
              <a:rPr lang="bn-BD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)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0678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তথ্য ও যোগাযোগ প্রযুক্তি আমরা আমাদের জীবনে নানা ক্ষেত্রে ব্যবহার করে থাকি।</a:t>
            </a:r>
            <a:endParaRPr lang="en-US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1219200"/>
            <a:ext cx="584807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4000" u="sng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ছবির মাধ্যমে আলোচনা করা </a:t>
            </a:r>
            <a:r>
              <a:rPr lang="bn-BD" sz="4000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হলোঃ </a:t>
            </a:r>
            <a:endParaRPr lang="en-US" sz="4000" u="sng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412568" y="6182380"/>
            <a:ext cx="6019800" cy="52322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মহাকাশ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গবেষণায়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তথ্য ও যোগাযোগ </a:t>
            </a:r>
            <a:r>
              <a:rPr lang="bn-BD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প্রযুক্তির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315" y="1981199"/>
            <a:ext cx="7949339" cy="40577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915" y="2057400"/>
            <a:ext cx="7669161" cy="39624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3" name="Rectangle 2"/>
          <p:cNvSpPr/>
          <p:nvPr/>
        </p:nvSpPr>
        <p:spPr>
          <a:xfrm>
            <a:off x="0" y="0"/>
            <a:ext cx="90678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তথ্য ও যোগাযোগ প্রযুক্তি আমরা আমাদের জীবনে নানা ক্ষেত্রে ব্যবহার করে থাকি।</a:t>
            </a:r>
            <a:endParaRPr lang="en-US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219200"/>
            <a:ext cx="584807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4000" u="sng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ছবির মাধ্যমে আলোচনা করা </a:t>
            </a:r>
            <a:r>
              <a:rPr lang="bn-BD" sz="4000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হলোঃ </a:t>
            </a:r>
            <a:endParaRPr lang="en-US" sz="4000" u="sng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24000" y="6182380"/>
            <a:ext cx="6400800" cy="52322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ওষুধের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মান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নিয়ন্ত্রণ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তথ্য ও যোগাযোগ প্রযুক্তির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0678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তথ্য ও যোগাযোগ প্রযুক্তি আমরা আমাদের জীবনে নানা ক্ষেত্রে ব্যবহার করে থাকি।</a:t>
            </a:r>
            <a:endParaRPr lang="en-US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1219200"/>
            <a:ext cx="584807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4000" u="sng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ছবির মাধ্যমে আলোচনা করা </a:t>
            </a:r>
            <a:r>
              <a:rPr lang="bn-BD" sz="4000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হলোঃ </a:t>
            </a:r>
            <a:endParaRPr lang="en-US" sz="4000" u="sng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22161" y="2438400"/>
            <a:ext cx="8693239" cy="3857625"/>
            <a:chOff x="152400" y="2438400"/>
            <a:chExt cx="8693239" cy="3857625"/>
          </a:xfrm>
        </p:grpSpPr>
        <p:pic>
          <p:nvPicPr>
            <p:cNvPr id="3074" name="Picture 2" descr="C:\Documents and Settings\Wonderboy\Desktop\DURGAPUR HIGH SCHOOL\New Folder\564448_10151181817191773_1053283751_n.jplg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52400" y="2438400"/>
              <a:ext cx="8693239" cy="3857625"/>
            </a:xfrm>
            <a:prstGeom prst="rect">
              <a:avLst/>
            </a:prstGeom>
            <a:noFill/>
          </p:spPr>
        </p:pic>
        <p:sp>
          <p:nvSpPr>
            <p:cNvPr id="7" name="Rectangle 6"/>
            <p:cNvSpPr/>
            <p:nvPr/>
          </p:nvSpPr>
          <p:spPr>
            <a:xfrm>
              <a:off x="228600" y="5943600"/>
              <a:ext cx="762000" cy="304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3049250"/>
            <a:ext cx="8610599" cy="14465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 ১. </a:t>
            </a:r>
            <a:r>
              <a:rPr lang="bn-BD" sz="4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বর্তমান যুগে তথ্য ও যোগাযোগ প্রযুক্তির অবদান গুলো আলোচনা কর।</a:t>
            </a:r>
            <a:endParaRPr lang="en-US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4681716"/>
            <a:ext cx="8610599" cy="126188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3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 ২</a:t>
            </a:r>
            <a:r>
              <a:rPr lang="bn-BD" sz="3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 </a:t>
            </a:r>
            <a:r>
              <a:rPr lang="bn-BD" sz="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বর্তমান যুগে তথ্য ও যোগাযোগ </a:t>
            </a:r>
            <a:r>
              <a:rPr lang="bn-BD" sz="3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কোন </a:t>
            </a:r>
            <a:r>
              <a:rPr lang="bn-BD" sz="3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কোন </a:t>
            </a:r>
            <a:r>
              <a:rPr lang="bn-BD" sz="3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কাজে ব্যবহারিত হয় আলোচনা কর।</a:t>
            </a:r>
            <a:endParaRPr lang="en-US" sz="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2438400" y="101600"/>
            <a:ext cx="3962400" cy="2641600"/>
          </a:xfrm>
          <a:prstGeom prst="ellipse">
            <a:avLst/>
          </a:prstGeom>
          <a:ln>
            <a:noFill/>
          </a:ln>
          <a:effectLst>
            <a:softEdge rad="112500"/>
          </a:effectLst>
          <a:extLst/>
        </p:spPr>
      </p:pic>
      <p:sp>
        <p:nvSpPr>
          <p:cNvPr id="7" name="Rectangle 6"/>
          <p:cNvSpPr/>
          <p:nvPr/>
        </p:nvSpPr>
        <p:spPr>
          <a:xfrm>
            <a:off x="2514600" y="261203"/>
            <a:ext cx="3810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4800" b="1" u="sng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effectLst>
                  <a:prstShdw prst="shdw13" dist="53882" dir="13500000">
                    <a:srgbClr val="868686">
                      <a:alpha val="50000"/>
                    </a:srgbClr>
                  </a:prstShdw>
                </a:effectLst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4800" u="sng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Date Placeholder 19"/>
          <p:cNvSpPr>
            <a:spLocks noGrp="1"/>
          </p:cNvSpPr>
          <p:nvPr>
            <p:ph type="dt" sz="half" idx="10"/>
          </p:nvPr>
        </p:nvSpPr>
        <p:spPr>
          <a:xfrm>
            <a:off x="2133600" y="6400800"/>
            <a:ext cx="4572000" cy="365125"/>
          </a:xfrm>
        </p:spPr>
        <p:txBody>
          <a:bodyPr/>
          <a:lstStyle/>
          <a:p>
            <a:pPr algn="ctr"/>
            <a:fld id="{69AA1657-9083-4326-8CC3-83FF5BE126F2}" type="datetime9">
              <a:rPr lang="en-US" sz="2800" b="1" smtClean="0">
                <a:solidFill>
                  <a:schemeClr val="tx1"/>
                </a:solidFill>
              </a:rPr>
              <a:pPr algn="ctr"/>
              <a:t>5/19/2013 11:44:35 AM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835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800" y="2514600"/>
            <a:ext cx="6096000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১।</a:t>
            </a:r>
            <a:r>
              <a:rPr lang="en-US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তথ্য কী?</a:t>
            </a:r>
          </a:p>
          <a:p>
            <a:pPr algn="ctr"/>
            <a:r>
              <a:rPr lang="bn-BD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</a:t>
            </a:r>
            <a:r>
              <a:rPr lang="bn-BD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r>
              <a:rPr lang="en-US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প্রযুক্তির মাধ্যমে কি করা হয়।</a:t>
            </a:r>
          </a:p>
        </p:txBody>
      </p:sp>
      <p:sp>
        <p:nvSpPr>
          <p:cNvPr id="3" name="Cloud Callout 2"/>
          <p:cNvSpPr/>
          <p:nvPr/>
        </p:nvSpPr>
        <p:spPr>
          <a:xfrm>
            <a:off x="4843808" y="381000"/>
            <a:ext cx="2852392" cy="914400"/>
          </a:xfrm>
          <a:prstGeom prst="cloudCallout">
            <a:avLst>
              <a:gd name="adj1" fmla="val -22423"/>
              <a:gd name="adj2" fmla="val 103048"/>
            </a:avLst>
          </a:prstGeom>
          <a:noFill/>
          <a:ln>
            <a:solidFill>
              <a:srgbClr val="FFFF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5410200" y="457200"/>
            <a:ext cx="2286000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44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/>
          </a:blip>
          <a:srcRect/>
          <a:stretch>
            <a:fillRect/>
          </a:stretch>
        </p:blipFill>
        <p:spPr bwMode="auto">
          <a:xfrm>
            <a:off x="1247380" y="0"/>
            <a:ext cx="3078055" cy="2301670"/>
          </a:xfrm>
          <a:prstGeom prst="ellipse">
            <a:avLst/>
          </a:prstGeom>
          <a:ln>
            <a:noFill/>
          </a:ln>
          <a:effectLst>
            <a:softEdge rad="112500"/>
          </a:effectLst>
          <a:extLst/>
        </p:spPr>
      </p:pic>
      <p:sp>
        <p:nvSpPr>
          <p:cNvPr id="19" name="Date Placeholder 19"/>
          <p:cNvSpPr>
            <a:spLocks noGrp="1"/>
          </p:cNvSpPr>
          <p:nvPr>
            <p:ph type="dt" sz="half" idx="10"/>
          </p:nvPr>
        </p:nvSpPr>
        <p:spPr>
          <a:xfrm>
            <a:off x="2133600" y="6400800"/>
            <a:ext cx="4572000" cy="365125"/>
          </a:xfrm>
        </p:spPr>
        <p:txBody>
          <a:bodyPr/>
          <a:lstStyle/>
          <a:p>
            <a:pPr algn="ctr"/>
            <a:fld id="{69AA1657-9083-4326-8CC3-83FF5BE126F2}" type="datetime9">
              <a:rPr lang="en-US" sz="2800" b="1" smtClean="0">
                <a:solidFill>
                  <a:schemeClr val="tx1"/>
                </a:solidFill>
              </a:rPr>
              <a:pPr algn="ctr"/>
              <a:t>5/19/2013 11:41:01 AM</a:t>
            </a:fld>
            <a:endParaRPr lang="en-US" sz="2800" b="1" dirty="0">
              <a:solidFill>
                <a:schemeClr val="tx1"/>
              </a:solidFill>
            </a:endParaRPr>
          </a:p>
        </p:txBody>
      </p:sp>
      <p:pic>
        <p:nvPicPr>
          <p:cNvPr id="20" name="Picture 3" descr="C:\Documents and Settings\Wonderboy\Desktop\DURGAPUR HIGH SCHOOL\New Folder\images.jpgp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8287" y="4114800"/>
            <a:ext cx="2598821" cy="2057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21" name="Group 20"/>
          <p:cNvGrpSpPr/>
          <p:nvPr/>
        </p:nvGrpSpPr>
        <p:grpSpPr>
          <a:xfrm>
            <a:off x="3200400" y="4313193"/>
            <a:ext cx="5748253" cy="1295400"/>
            <a:chOff x="3086100" y="3478784"/>
            <a:chExt cx="5257800" cy="1295400"/>
          </a:xfrm>
        </p:grpSpPr>
        <p:sp>
          <p:nvSpPr>
            <p:cNvPr id="22" name="TextBox 21"/>
            <p:cNvSpPr txBox="1"/>
            <p:nvPr/>
          </p:nvSpPr>
          <p:spPr>
            <a:xfrm>
              <a:off x="3613658" y="3889991"/>
              <a:ext cx="4715694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bn-BD" sz="24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চিত্রে প্রদর্শিত </a:t>
              </a:r>
              <a:r>
                <a:rPr lang="bn-BD" sz="24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মেয়েটি কি ধরনের যোগাযোগ করছে?</a:t>
              </a:r>
              <a:endParaRPr lang="en-US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3" name="Left Arrow 22"/>
            <p:cNvSpPr/>
            <p:nvPr/>
          </p:nvSpPr>
          <p:spPr>
            <a:xfrm>
              <a:off x="3086100" y="3478784"/>
              <a:ext cx="5257800" cy="1295400"/>
            </a:xfrm>
            <a:prstGeom prst="leftArrow">
              <a:avLst/>
            </a:prstGeom>
            <a:noFill/>
            <a:ln w="31750">
              <a:solidFill>
                <a:srgbClr val="FF0000"/>
              </a:solidFill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</p:spTree>
    <p:extLst>
      <p:ext uri="{BB962C8B-B14F-4D97-AF65-F5344CB8AC3E}">
        <p14:creationId xmlns:p14="http://schemas.microsoft.com/office/powerpoint/2010/main" val="1979571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rizontal Scroll 2"/>
          <p:cNvSpPr/>
          <p:nvPr/>
        </p:nvSpPr>
        <p:spPr>
          <a:xfrm>
            <a:off x="152400" y="3505200"/>
            <a:ext cx="8686800" cy="2209800"/>
          </a:xfrm>
          <a:prstGeom prst="horizontalScroll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বর্তমান যুগে তথ্য ও যোগাযোগ প্রযুক্তির </a:t>
            </a:r>
            <a:r>
              <a:rPr lang="bn-BD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বহুল </a:t>
            </a:r>
            <a:r>
              <a:rPr lang="bn-BD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ব্যবহার হয় এমন কিছু পণ্যসমুহ সম্পর্কে </a:t>
            </a:r>
            <a:r>
              <a:rPr lang="bn-BD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আলোচনা কর।</a:t>
            </a:r>
            <a:endParaRPr lang="en-US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098" name="Picture 2" descr="G:\untitled.JPG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61949"/>
            <a:ext cx="3886200" cy="291465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631405" y="553818"/>
            <a:ext cx="1854995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36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36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2810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6" descr="44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46288" y="581025"/>
            <a:ext cx="5116512" cy="5084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4"/>
          <p:cNvSpPr>
            <a:spLocks noGrp="1" noChangeArrowheads="1"/>
          </p:cNvSpPr>
          <p:nvPr>
            <p:ph idx="1"/>
          </p:nvPr>
        </p:nvSpPr>
        <p:spPr>
          <a:xfrm>
            <a:off x="1447800" y="2807731"/>
            <a:ext cx="7239000" cy="1002269"/>
          </a:xfrm>
        </p:spPr>
        <p:txBody>
          <a:bodyPr rtlCol="0"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orte" pitchFamily="66" charset="0"/>
              </a:rPr>
              <a:t>THANKS  TO   YOU   ALL</a:t>
            </a:r>
            <a:endParaRPr lang="en-US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Forte" pitchFamily="66" charset="0"/>
            </a:endParaRPr>
          </a:p>
        </p:txBody>
      </p:sp>
      <p:sp>
        <p:nvSpPr>
          <p:cNvPr id="51" name="Date Placeholder 19"/>
          <p:cNvSpPr>
            <a:spLocks noGrp="1"/>
          </p:cNvSpPr>
          <p:nvPr>
            <p:ph type="dt" sz="half" idx="10"/>
          </p:nvPr>
        </p:nvSpPr>
        <p:spPr>
          <a:xfrm>
            <a:off x="2133600" y="6172200"/>
            <a:ext cx="4572000" cy="365125"/>
          </a:xfrm>
        </p:spPr>
        <p:txBody>
          <a:bodyPr/>
          <a:lstStyle/>
          <a:p>
            <a:pPr algn="ctr"/>
            <a:fld id="{69AA1657-9083-4326-8CC3-83FF5BE126F2}" type="datetime9">
              <a:rPr lang="en-US" sz="2800" b="1" smtClean="0">
                <a:solidFill>
                  <a:schemeClr val="tx1"/>
                </a:solidFill>
              </a:rPr>
              <a:pPr algn="ctr"/>
              <a:t>5/19/2013 11:17:49 AM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371</TotalTime>
  <Words>440</Words>
  <Application>Microsoft Office PowerPoint</Application>
  <PresentationFormat>On-screen Show (4:3)</PresentationFormat>
  <Paragraphs>71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TSS</dc:creator>
  <cp:lastModifiedBy>TSS</cp:lastModifiedBy>
  <cp:revision>79</cp:revision>
  <dcterms:created xsi:type="dcterms:W3CDTF">2013-05-08T10:59:54Z</dcterms:created>
  <dcterms:modified xsi:type="dcterms:W3CDTF">2013-05-19T06:01:05Z</dcterms:modified>
</cp:coreProperties>
</file>